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OPERADOR DE GUINDASTE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120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 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36215" y="792411"/>
            <a:ext cx="5472608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Conteúdo curricular do PGS – Equipamentos Móveis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Legislação - NR 11 (Técnica de Transporte, Movimentação, Armazenagem 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Manuseio de Materiais);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Estrutura de cabo de aço;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Inspeção, utilização de cabos de aço, estropos e critérios para substituição;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Tipos de guindastes;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Tipos de lança (treliçada/telescópica);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Raio de operação, quadrante, eixo de tombamento;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Tabelas de carga e estudo de </a:t>
            </a:r>
            <a:r>
              <a:rPr lang="pt-BR" sz="1100" b="0" i="0" u="none" strike="noStrike" baseline="0" dirty="0" err="1">
                <a:solidFill>
                  <a:srgbClr val="000000"/>
                </a:solidFill>
                <a:latin typeface="CIDFont+F1"/>
              </a:rPr>
              <a:t>rigging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Análise de risco;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Nivelamento do guindaste (</a:t>
            </a:r>
            <a:r>
              <a:rPr lang="pt-BR" sz="1100" b="0" i="0" u="none" strike="noStrike" baseline="0" dirty="0" err="1">
                <a:solidFill>
                  <a:srgbClr val="000000"/>
                </a:solidFill>
                <a:latin typeface="CIDFont+F1"/>
              </a:rPr>
              <a:t>patolamento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Operação e inspeção diária do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Atuação dos dispositivos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manual e por comunicação via rádio;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Operação e movimentação de cargas na área;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Direção preventiva;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Isolamento de áreas sob cargas suspensas;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Amarração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Prevenção de acidentes;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Cuidados com linhas de alta tensão próximas;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Fundamentos da NR-35 que trata de trabalho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Demais normas de segurança vigentes;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94304B9-8670-4B50-80F6-C80C043FAA90}"/>
              </a:ext>
            </a:extLst>
          </p:cNvPr>
          <p:cNvSpPr txBox="1"/>
          <p:nvPr/>
        </p:nvSpPr>
        <p:spPr>
          <a:xfrm>
            <a:off x="4572719" y="1872531"/>
            <a:ext cx="2861331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Leitura e interpretação de plano de içamento;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Condições que afetam a capacidade de carga da máquina, em especial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quanto ao nivelamento, características da superfície sob a máquina, carga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dinâmica e vento.</a:t>
            </a:r>
          </a:p>
          <a:p>
            <a:pPr algn="l"/>
            <a:endParaRPr 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18 - Condições de Segurança e Saúde no Trabalho na Indústria da Construção.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2499</TotalTime>
  <Words>363</Words>
  <Application>Microsoft Office PowerPoint</Application>
  <PresentationFormat>Personalizar</PresentationFormat>
  <Paragraphs>57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379</cp:revision>
  <cp:lastPrinted>2023-01-18T11:46:20Z</cp:lastPrinted>
  <dcterms:created xsi:type="dcterms:W3CDTF">1996-09-21T19:33:27Z</dcterms:created>
  <dcterms:modified xsi:type="dcterms:W3CDTF">2024-08-19T20:05:47Z</dcterms:modified>
</cp:coreProperties>
</file>